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8" r:id="rId10"/>
    <p:sldId id="269" r:id="rId11"/>
    <p:sldId id="270" r:id="rId12"/>
    <p:sldId id="271" r:id="rId13"/>
    <p:sldId id="272" r:id="rId14"/>
    <p:sldId id="263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52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6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7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0936-CC9D-52D0-BCE6-EA7B8D5C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139351"/>
            <a:ext cx="10800000" cy="1990545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Catan Map Generator Online Tool for Balanced Gameplay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71576-A2AA-00E9-7FA4-E25BF282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587" y="5004039"/>
            <a:ext cx="5058413" cy="582283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by: Neumann Máté Soma (VRRPKR)</a:t>
            </a:r>
          </a:p>
        </p:txBody>
      </p:sp>
    </p:spTree>
    <p:extLst>
      <p:ext uri="{BB962C8B-B14F-4D97-AF65-F5344CB8AC3E}">
        <p14:creationId xmlns:p14="http://schemas.microsoft.com/office/powerpoint/2010/main" val="13018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A3C01-2A31-B588-6085-8EAF2298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93AB274-D575-4879-588E-F4622DD6F04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41EE-ED1E-8838-8FA9-31E963A26D4C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E5E61-0165-5B3E-AAE8-B72AE0FBB789}"/>
              </a:ext>
            </a:extLst>
          </p:cNvPr>
          <p:cNvSpPr txBox="1"/>
          <p:nvPr/>
        </p:nvSpPr>
        <p:spPr>
          <a:xfrm>
            <a:off x="680783" y="1737995"/>
            <a:ext cx="110646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/>
              <a:t>I wanted the website to be accessible on various device sizes without compromising user experience. The website is compatible with Bootstrap's extra-large, large, medium, and small devices.</a:t>
            </a:r>
            <a:endParaRPr lang="hu-HU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BAA13-0512-5C51-1B82-71D74E2B190A}"/>
              </a:ext>
            </a:extLst>
          </p:cNvPr>
          <p:cNvSpPr txBox="1"/>
          <p:nvPr/>
        </p:nvSpPr>
        <p:spPr>
          <a:xfrm>
            <a:off x="2635887" y="2611569"/>
            <a:ext cx="21082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Extra Large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05D6-575F-B54B-1FD3-92451573F390}"/>
              </a:ext>
            </a:extLst>
          </p:cNvPr>
          <p:cNvSpPr txBox="1"/>
          <p:nvPr/>
        </p:nvSpPr>
        <p:spPr>
          <a:xfrm>
            <a:off x="9155730" y="2454467"/>
            <a:ext cx="11192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Large</a:t>
            </a:r>
            <a:endParaRPr lang="en-GB" sz="32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D8A8E-7ABB-6D42-B8F8-EEF8A0F7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" y="3250720"/>
            <a:ext cx="6444727" cy="325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3D304-51C0-2CFF-DE14-1BE962B4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05" y="3068669"/>
            <a:ext cx="4581869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A2C7-FC59-78D5-13DD-24BF80CA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B21293-A1E3-9327-F026-496DBFE0DB7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(5)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826C2-0B7B-8BD6-3951-5F1020830AF1}"/>
              </a:ext>
            </a:extLst>
          </p:cNvPr>
          <p:cNvSpPr txBox="1"/>
          <p:nvPr/>
        </p:nvSpPr>
        <p:spPr>
          <a:xfrm>
            <a:off x="671864" y="1380170"/>
            <a:ext cx="14895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Medium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2394C-43CF-FE73-3A22-2C7E1DCC989E}"/>
              </a:ext>
            </a:extLst>
          </p:cNvPr>
          <p:cNvSpPr txBox="1"/>
          <p:nvPr/>
        </p:nvSpPr>
        <p:spPr>
          <a:xfrm>
            <a:off x="7132245" y="1380170"/>
            <a:ext cx="10919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Small</a:t>
            </a:r>
            <a:endParaRPr lang="en-GB" sz="3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398F5-636D-92C1-6AC9-0199B147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71" y="1380170"/>
            <a:ext cx="4493930" cy="539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C84FB-38F1-1650-F342-F2B92384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5" y="1351471"/>
            <a:ext cx="2941781" cy="54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2E8F-F46B-92CF-F86A-666986C51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7BE0BD6-989A-5956-F737-E9AE6A1A2138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(6)</a:t>
            </a:r>
          </a:p>
          <a:p>
            <a:pPr algn="ctr"/>
            <a:r>
              <a:rPr lang="en-GB" sz="3200" b="1" dirty="0"/>
              <a:t>Different themes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8B54D-0389-F43F-B6EB-346A97B8D5BD}"/>
              </a:ext>
            </a:extLst>
          </p:cNvPr>
          <p:cNvSpPr txBox="1"/>
          <p:nvPr/>
        </p:nvSpPr>
        <p:spPr>
          <a:xfrm>
            <a:off x="1084822" y="2048868"/>
            <a:ext cx="260520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Original theme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7CE2E-8640-1493-1DA2-BFA1BD8A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25" y="1613452"/>
            <a:ext cx="6210574" cy="5132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C0C96-E1ED-5941-F33D-239EC4D9F35C}"/>
              </a:ext>
            </a:extLst>
          </p:cNvPr>
          <p:cNvSpPr txBox="1"/>
          <p:nvPr/>
        </p:nvSpPr>
        <p:spPr>
          <a:xfrm>
            <a:off x="661411" y="2886992"/>
            <a:ext cx="449143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I wanted to make the game more customizable, so </a:t>
            </a:r>
            <a:r>
              <a:rPr lang="en-GB" dirty="0"/>
              <a:t>I created 2 more additional themes other then the original one. A realistic them with the tiles representing the realistic equivalents of the resources, and an AI generated theme where I generated the equivalents of the resources with the help of AI.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989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07DE-5B98-3940-F4C3-35001447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D7550F5-3D3C-7D0C-88D2-782A760CBE56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(7)</a:t>
            </a:r>
          </a:p>
          <a:p>
            <a:pPr algn="ctr"/>
            <a:r>
              <a:rPr lang="en-GB" sz="3200" b="1" dirty="0"/>
              <a:t>Different themes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4DCA1-1DFF-4841-1409-83F4E64C9DD6}"/>
              </a:ext>
            </a:extLst>
          </p:cNvPr>
          <p:cNvSpPr txBox="1"/>
          <p:nvPr/>
        </p:nvSpPr>
        <p:spPr>
          <a:xfrm>
            <a:off x="878898" y="1611002"/>
            <a:ext cx="26725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Realistic </a:t>
            </a:r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theme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9D48D-1137-844C-9A4B-8B46CF759DC4}"/>
              </a:ext>
            </a:extLst>
          </p:cNvPr>
          <p:cNvSpPr txBox="1"/>
          <p:nvPr/>
        </p:nvSpPr>
        <p:spPr>
          <a:xfrm>
            <a:off x="7201256" y="1604456"/>
            <a:ext cx="33361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AI generated theme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2A9D0-B9A0-290D-4C3E-17310328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4" y="2066122"/>
            <a:ext cx="5132298" cy="424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CDB81-C266-4FF0-E659-15199957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29" y="2066121"/>
            <a:ext cx="5132298" cy="4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0F19-74CF-495A-8261-522B933F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220C397-A5BA-9519-9C7A-0B8A02F34B3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96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The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B5C9-B1C8-844D-AD61-EF40A7420F62}"/>
              </a:ext>
            </a:extLst>
          </p:cNvPr>
          <p:cNvSpPr txBox="1"/>
          <p:nvPr/>
        </p:nvSpPr>
        <p:spPr>
          <a:xfrm>
            <a:off x="1079070" y="2090172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A420C-3179-B63D-FB33-F8826C1A3D73}"/>
              </a:ext>
            </a:extLst>
          </p:cNvPr>
          <p:cNvSpPr txBox="1"/>
          <p:nvPr/>
        </p:nvSpPr>
        <p:spPr>
          <a:xfrm>
            <a:off x="699834" y="2551837"/>
            <a:ext cx="111810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allocate the resources, which basically means, I randomly generate a board and then validate it, if the validation fails then a new board is generated. I repeat this process a maximum of 10,000 times and if it fails for the 10,000</a:t>
            </a:r>
            <a:r>
              <a:rPr lang="en-GB" baseline="30000" dirty="0">
                <a:effectLst/>
              </a:rPr>
              <a:t>th</a:t>
            </a:r>
            <a:r>
              <a:rPr lang="en-GB" dirty="0">
                <a:effectLst/>
              </a:rPr>
              <a:t> time then I revert to a random generated board and notify the user with an error message. The number placement uses the same logic. After generating the board, I display it, which means I go through the whole board and place every tile into the right div. After that the algorithm checks if the ports needs to be randomised and places them based on that.</a:t>
            </a:r>
          </a:p>
        </p:txBody>
      </p:sp>
    </p:spTree>
    <p:extLst>
      <p:ext uri="{BB962C8B-B14F-4D97-AF65-F5344CB8AC3E}">
        <p14:creationId xmlns:p14="http://schemas.microsoft.com/office/powerpoint/2010/main" val="353441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979E-4EE0-7C8A-6808-BC92691E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92443E9-7435-9C81-3563-25DB1D3114C1}"/>
              </a:ext>
            </a:extLst>
          </p:cNvPr>
          <p:cNvSpPr txBox="1">
            <a:spLocks/>
          </p:cNvSpPr>
          <p:nvPr/>
        </p:nvSpPr>
        <p:spPr>
          <a:xfrm>
            <a:off x="3537286" y="0"/>
            <a:ext cx="5117428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Further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98A6-4935-3D8C-18F9-301B226C2437}"/>
              </a:ext>
            </a:extLst>
          </p:cNvPr>
          <p:cNvSpPr txBox="1"/>
          <p:nvPr/>
        </p:nvSpPr>
        <p:spPr>
          <a:xfrm>
            <a:off x="1074021" y="1562601"/>
            <a:ext cx="31566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Expansion version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E0B13-BF2E-59DC-2F2F-6C0CF5D86316}"/>
              </a:ext>
            </a:extLst>
          </p:cNvPr>
          <p:cNvSpPr txBox="1"/>
          <p:nvPr/>
        </p:nvSpPr>
        <p:spPr>
          <a:xfrm>
            <a:off x="721392" y="2024266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expansion version of Catan is a version that allows more players (5-6) to play the game, with more cards on the map.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61B11-E75D-2536-8987-9BCBA65B1478}"/>
              </a:ext>
            </a:extLst>
          </p:cNvPr>
          <p:cNvSpPr txBox="1"/>
          <p:nvPr/>
        </p:nvSpPr>
        <p:spPr>
          <a:xfrm>
            <a:off x="1074021" y="2853028"/>
            <a:ext cx="29915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Seafarers version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5A1E-2BDE-AEC7-F8FC-850BEA53F59D}"/>
              </a:ext>
            </a:extLst>
          </p:cNvPr>
          <p:cNvSpPr txBox="1"/>
          <p:nvPr/>
        </p:nvSpPr>
        <p:spPr>
          <a:xfrm>
            <a:off x="721392" y="3314693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map contains other islands to conquer with ships. The board generation process would be the same, but ther</a:t>
            </a:r>
            <a:r>
              <a:rPr lang="en-GB" dirty="0"/>
              <a:t>e would be another island or more islands which players can conquer.</a:t>
            </a:r>
            <a:endParaRPr lang="en-GB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DD5E4-AB72-55D2-F9AE-3DFAA3645ED4}"/>
              </a:ext>
            </a:extLst>
          </p:cNvPr>
          <p:cNvSpPr txBox="1"/>
          <p:nvPr/>
        </p:nvSpPr>
        <p:spPr>
          <a:xfrm>
            <a:off x="1074021" y="4143455"/>
            <a:ext cx="26629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Saving the map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EC8C-921A-D843-E41F-E5A847DB5D9F}"/>
              </a:ext>
            </a:extLst>
          </p:cNvPr>
          <p:cNvSpPr txBox="1"/>
          <p:nvPr/>
        </p:nvSpPr>
        <p:spPr>
          <a:xfrm>
            <a:off x="721392" y="4605120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With this the map could be saved in a JSON or PNG format, which would allow the players to save boards which they liked.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4F09-34CD-AEE8-96D7-361AF348F9BA}"/>
              </a:ext>
            </a:extLst>
          </p:cNvPr>
          <p:cNvSpPr txBox="1"/>
          <p:nvPr/>
        </p:nvSpPr>
        <p:spPr>
          <a:xfrm>
            <a:off x="985121" y="5433882"/>
            <a:ext cx="365837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Language integration</a:t>
            </a:r>
            <a:endParaRPr lang="en-GB" sz="32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B3533-F9B0-C810-5620-12CB0366C1FC}"/>
              </a:ext>
            </a:extLst>
          </p:cNvPr>
          <p:cNvSpPr txBox="1"/>
          <p:nvPr/>
        </p:nvSpPr>
        <p:spPr>
          <a:xfrm>
            <a:off x="632492" y="5895547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website could be translated into multiple languages which would allow more players from around the world to play.</a:t>
            </a:r>
          </a:p>
        </p:txBody>
      </p:sp>
    </p:spTree>
    <p:extLst>
      <p:ext uri="{BB962C8B-B14F-4D97-AF65-F5344CB8AC3E}">
        <p14:creationId xmlns:p14="http://schemas.microsoft.com/office/powerpoint/2010/main" val="187537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9E66-B765-F63F-4898-025E9A8C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8401"/>
            <a:ext cx="9418320" cy="1408740"/>
          </a:xfrm>
        </p:spPr>
        <p:txBody>
          <a:bodyPr anchor="ctr"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ADAA-E485-6408-08C3-9F97E9E9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67141"/>
            <a:ext cx="9418320" cy="183707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>
                <a:effectLst/>
              </a:rPr>
              <a:t>Thank you for your attention!</a:t>
            </a:r>
          </a:p>
          <a:p>
            <a:pPr algn="ctr"/>
            <a:r>
              <a:rPr lang="en-GB" sz="2800" dirty="0">
                <a:effectLst/>
              </a:rPr>
              <a:t>Questions or feedback are welcome.</a:t>
            </a:r>
          </a:p>
        </p:txBody>
      </p:sp>
    </p:spTree>
    <p:extLst>
      <p:ext uri="{BB962C8B-B14F-4D97-AF65-F5344CB8AC3E}">
        <p14:creationId xmlns:p14="http://schemas.microsoft.com/office/powerpoint/2010/main" val="190732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84A40A-D927-8EE5-0A41-0C8169FB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623" y="0"/>
            <a:ext cx="4960754" cy="898585"/>
          </a:xfrm>
        </p:spPr>
        <p:txBody>
          <a:bodyPr anchor="ctr">
            <a:normAutofit/>
          </a:bodyPr>
          <a:lstStyle/>
          <a:p>
            <a:pPr algn="ctr"/>
            <a:r>
              <a:rPr lang="en-GB" sz="3200" b="1" dirty="0"/>
              <a:t>Topic Description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A7F2-774C-D687-5B20-923550E68618}"/>
              </a:ext>
            </a:extLst>
          </p:cNvPr>
          <p:cNvSpPr txBox="1"/>
          <p:nvPr/>
        </p:nvSpPr>
        <p:spPr>
          <a:xfrm>
            <a:off x="856203" y="1896992"/>
            <a:ext cx="10479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A strategic board game designed by Klaus Teuber, first published in 1995. It is played by 3-4 players (expandable to 5-6 with extensions) on a fictional island, Catan, where players act as settlers collecting resources, trading, and building settlements, roads, and cities.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9B46-9879-1F5A-781B-20FC921120D6}"/>
              </a:ext>
            </a:extLst>
          </p:cNvPr>
          <p:cNvSpPr txBox="1"/>
          <p:nvPr/>
        </p:nvSpPr>
        <p:spPr>
          <a:xfrm>
            <a:off x="1081179" y="1435327"/>
            <a:ext cx="26917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About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CAF3-468B-C046-0EE6-3A0B1982EE95}"/>
              </a:ext>
            </a:extLst>
          </p:cNvPr>
          <p:cNvSpPr txBox="1"/>
          <p:nvPr/>
        </p:nvSpPr>
        <p:spPr>
          <a:xfrm>
            <a:off x="856204" y="3801463"/>
            <a:ext cx="4838208" cy="2031325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game board consists of hexagonal tiles, each representing a resource (brick, desert, ore, sheep, wheat, wood) with a number from 2 to 12. Unbalanced maps (e.g., identical resources or numbers adjacent) can create unfair advantages or disadvantages, reducing game enjoyment.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AF2C2-FE2D-B108-1FD4-1226E939C5F3}"/>
              </a:ext>
            </a:extLst>
          </p:cNvPr>
          <p:cNvSpPr txBox="1"/>
          <p:nvPr/>
        </p:nvSpPr>
        <p:spPr>
          <a:xfrm>
            <a:off x="1081180" y="3339797"/>
            <a:ext cx="19992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Core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83EA-07D9-99CB-4C7E-4E183FC67BBC}"/>
              </a:ext>
            </a:extLst>
          </p:cNvPr>
          <p:cNvSpPr txBox="1"/>
          <p:nvPr/>
        </p:nvSpPr>
        <p:spPr>
          <a:xfrm>
            <a:off x="6497590" y="3801462"/>
            <a:ext cx="4838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effectLst/>
              </a:rPr>
              <a:t>Existing Catan map generators (e.g., the reference website) often have outdated, non-user-friendly designs, diminishing the user experience. Their non-responsive interfaces fail to meet modern browser and device expectations, making them unattractive and unintuitive.</a:t>
            </a:r>
          </a:p>
        </p:txBody>
      </p:sp>
    </p:spTree>
    <p:extLst>
      <p:ext uri="{BB962C8B-B14F-4D97-AF65-F5344CB8AC3E}">
        <p14:creationId xmlns:p14="http://schemas.microsoft.com/office/powerpoint/2010/main" val="31318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794E12-C758-163E-D215-9DF114CE2388}"/>
              </a:ext>
            </a:extLst>
          </p:cNvPr>
          <p:cNvSpPr txBox="1">
            <a:spLocks/>
          </p:cNvSpPr>
          <p:nvPr/>
        </p:nvSpPr>
        <p:spPr>
          <a:xfrm>
            <a:off x="3456339" y="-15198"/>
            <a:ext cx="5279320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Topic Description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2F71-10A1-C9E5-F475-0ACB994F7A08}"/>
              </a:ext>
            </a:extLst>
          </p:cNvPr>
          <p:cNvSpPr txBox="1"/>
          <p:nvPr/>
        </p:nvSpPr>
        <p:spPr>
          <a:xfrm>
            <a:off x="772078" y="1999102"/>
            <a:ext cx="110135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Create a web-based Catan Map Generator that runs in a browser, producing balanced, customizable maps. Players can set rules to adjust map generation.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2A69-4354-0020-7EE2-F89395262CE1}"/>
              </a:ext>
            </a:extLst>
          </p:cNvPr>
          <p:cNvSpPr txBox="1"/>
          <p:nvPr/>
        </p:nvSpPr>
        <p:spPr>
          <a:xfrm>
            <a:off x="1127650" y="1532947"/>
            <a:ext cx="15424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FDD4C-D271-1BBD-4F23-87018D049F12}"/>
              </a:ext>
            </a:extLst>
          </p:cNvPr>
          <p:cNvSpPr txBox="1"/>
          <p:nvPr/>
        </p:nvSpPr>
        <p:spPr>
          <a:xfrm>
            <a:off x="772079" y="2782669"/>
            <a:ext cx="11013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The design was revamped for a more user-friendly and visually appealing interface. Using Bootstrap, the website was made responsive, ensuring clear and aesthetic display across various device sizes.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BB037-F896-85DA-2F30-D24E256A77D8}"/>
              </a:ext>
            </a:extLst>
          </p:cNvPr>
          <p:cNvSpPr txBox="1"/>
          <p:nvPr/>
        </p:nvSpPr>
        <p:spPr>
          <a:xfrm>
            <a:off x="4437056" y="3695310"/>
            <a:ext cx="1085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Rules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367CB-CA85-0163-E14D-49C14846DCB1}"/>
              </a:ext>
            </a:extLst>
          </p:cNvPr>
          <p:cNvSpPr txBox="1"/>
          <p:nvPr/>
        </p:nvSpPr>
        <p:spPr>
          <a:xfrm>
            <a:off x="1419778" y="4201879"/>
            <a:ext cx="3560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6 &amp; 8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2 &amp; 12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numbers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resources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Randomize ports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Varied resource 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7BD88-DE25-7C34-5A83-6971298FAA21}"/>
              </a:ext>
            </a:extLst>
          </p:cNvPr>
          <p:cNvSpPr txBox="1"/>
          <p:nvPr/>
        </p:nvSpPr>
        <p:spPr>
          <a:xfrm>
            <a:off x="5425523" y="4478877"/>
            <a:ext cx="534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first 4 rules were given, those are needed for a balanced map, but the last two </a:t>
            </a:r>
            <a:r>
              <a:rPr lang="en-GB" dirty="0">
                <a:effectLst/>
              </a:rPr>
              <a:t>were introduced to enhance distribution diversity and gameplay fairness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5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8FF3BC-2291-9B26-469B-88D3F47B5E4B}"/>
              </a:ext>
            </a:extLst>
          </p:cNvPr>
          <p:cNvSpPr txBox="1">
            <a:spLocks/>
          </p:cNvSpPr>
          <p:nvPr/>
        </p:nvSpPr>
        <p:spPr>
          <a:xfrm>
            <a:off x="3387827" y="0"/>
            <a:ext cx="5416346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9FEA-3387-2389-3134-D5C6C8B1C528}"/>
              </a:ext>
            </a:extLst>
          </p:cNvPr>
          <p:cNvSpPr txBox="1"/>
          <p:nvPr/>
        </p:nvSpPr>
        <p:spPr>
          <a:xfrm>
            <a:off x="679654" y="1945588"/>
            <a:ext cx="54163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6 &amp; 8 can touch</a:t>
            </a:r>
            <a:r>
              <a:rPr lang="en-GB" dirty="0"/>
              <a:t>: Allows tiles with 6 and 8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2 &amp; 12 can touch</a:t>
            </a:r>
            <a:r>
              <a:rPr lang="en-GB" dirty="0"/>
              <a:t>: Permits tiles with 2 and 12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numbers can touch</a:t>
            </a:r>
            <a:r>
              <a:rPr lang="en-GB" dirty="0"/>
              <a:t>: Enables tiles with identical numbers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resources can touch</a:t>
            </a:r>
            <a:r>
              <a:rPr lang="en-GB" dirty="0"/>
              <a:t>: Allows tiles with identical resources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Randomize ports</a:t>
            </a:r>
            <a:r>
              <a:rPr lang="en-GB" dirty="0"/>
              <a:t>: Ports are randomly placed on sea tiles around the map.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Varied resource numbers</a:t>
            </a:r>
            <a:r>
              <a:rPr lang="en-GB" dirty="0"/>
              <a:t>: When enabled, identical resources cannot have the same number.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C8893-4392-D294-AAF3-42C8D92A09C6}"/>
              </a:ext>
            </a:extLst>
          </p:cNvPr>
          <p:cNvSpPr txBox="1"/>
          <p:nvPr/>
        </p:nvSpPr>
        <p:spPr>
          <a:xfrm>
            <a:off x="960229" y="1303409"/>
            <a:ext cx="30556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Rule Descriptions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90702-5F53-00B3-C036-6C6BE731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7" y="1945588"/>
            <a:ext cx="554073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5E007D-2DE4-0E21-C933-ECD62F02AA8A}"/>
              </a:ext>
            </a:extLst>
          </p:cNvPr>
          <p:cNvSpPr txBox="1">
            <a:spLocks/>
          </p:cNvSpPr>
          <p:nvPr/>
        </p:nvSpPr>
        <p:spPr>
          <a:xfrm>
            <a:off x="3353591" y="25388"/>
            <a:ext cx="5484816" cy="6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8A44-6678-4BC5-35BF-1D11E72FD62C}"/>
              </a:ext>
            </a:extLst>
          </p:cNvPr>
          <p:cNvSpPr txBox="1"/>
          <p:nvPr/>
        </p:nvSpPr>
        <p:spPr>
          <a:xfrm>
            <a:off x="1294116" y="895119"/>
            <a:ext cx="25218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Redesigned UI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36F1-9ABD-3508-66BA-595B263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1" y="2357353"/>
            <a:ext cx="8511396" cy="4322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EB5C4-C165-13B7-927A-E895E11C547A}"/>
              </a:ext>
            </a:extLst>
          </p:cNvPr>
          <p:cNvSpPr txBox="1"/>
          <p:nvPr/>
        </p:nvSpPr>
        <p:spPr>
          <a:xfrm>
            <a:off x="825622" y="1356784"/>
            <a:ext cx="10540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biggest challenge was redesigning the UI into a more updated and suitable one. I wanted to create something which gives a good </a:t>
            </a:r>
            <a:r>
              <a:rPr lang="en-GB" dirty="0"/>
              <a:t>u</a:t>
            </a:r>
            <a:r>
              <a:rPr lang="en-GB" dirty="0">
                <a:effectLst/>
              </a:rPr>
              <a:t>ser experience and is visually appealing, with a semi minimalist look.</a:t>
            </a:r>
          </a:p>
        </p:txBody>
      </p:sp>
    </p:spTree>
    <p:extLst>
      <p:ext uri="{BB962C8B-B14F-4D97-AF65-F5344CB8AC3E}">
        <p14:creationId xmlns:p14="http://schemas.microsoft.com/office/powerpoint/2010/main" val="17198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0730-F1B3-B6DB-17AD-FC9E89B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7E4C1B-9710-5CE3-941C-B1F5668FFFB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(1)</a:t>
            </a:r>
          </a:p>
          <a:p>
            <a:pPr algn="ctr"/>
            <a:r>
              <a:rPr lang="en-GB" sz="3200" b="1" dirty="0"/>
              <a:t>Website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11DF-64CE-A94C-F2B4-872858D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3" y="1380170"/>
            <a:ext cx="8614914" cy="436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6F884-4D6B-99D5-C7E6-94E573B86FAB}"/>
              </a:ext>
            </a:extLst>
          </p:cNvPr>
          <p:cNvSpPr txBox="1"/>
          <p:nvPr/>
        </p:nvSpPr>
        <p:spPr>
          <a:xfrm>
            <a:off x="670777" y="5900412"/>
            <a:ext cx="1117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effectLst/>
              </a:rPr>
              <a:t>The website features a responsive, user-friendly interface for generating balanced Catan maps, with a header, options bar, and interactive map grid.</a:t>
            </a:r>
          </a:p>
        </p:txBody>
      </p:sp>
    </p:spTree>
    <p:extLst>
      <p:ext uri="{BB962C8B-B14F-4D97-AF65-F5344CB8AC3E}">
        <p14:creationId xmlns:p14="http://schemas.microsoft.com/office/powerpoint/2010/main" val="3382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30D88D-EACD-7CB9-0846-7ED2B7A9F402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(2)</a:t>
            </a:r>
          </a:p>
          <a:p>
            <a:pPr algn="ctr"/>
            <a:r>
              <a:rPr lang="en-GB" sz="3200" b="1" dirty="0"/>
              <a:t>The left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002D6-0FE5-6A47-83E9-72C92347AA48}"/>
              </a:ext>
            </a:extLst>
          </p:cNvPr>
          <p:cNvSpPr txBox="1"/>
          <p:nvPr/>
        </p:nvSpPr>
        <p:spPr>
          <a:xfrm>
            <a:off x="2540863" y="1896146"/>
            <a:ext cx="13580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Header</a:t>
            </a:r>
            <a:endParaRPr lang="en-GB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60BC-C9A8-3FC0-E0CE-A6CD8AB0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1" y="3682698"/>
            <a:ext cx="5825072" cy="233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E47D3-3F82-D8DA-9075-B9A0955926E3}"/>
              </a:ext>
            </a:extLst>
          </p:cNvPr>
          <p:cNvSpPr txBox="1"/>
          <p:nvPr/>
        </p:nvSpPr>
        <p:spPr>
          <a:xfrm>
            <a:off x="8180740" y="1827135"/>
            <a:ext cx="21194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Options Bar</a:t>
            </a:r>
            <a:endParaRPr lang="en-GB" sz="32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A30D2-6D98-A283-7D65-7FFF0A56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21" y="3847721"/>
            <a:ext cx="4521532" cy="2888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F785D-DCD0-9DB2-2A2C-B3518F1B1311}"/>
              </a:ext>
            </a:extLst>
          </p:cNvPr>
          <p:cNvSpPr txBox="1"/>
          <p:nvPr/>
        </p:nvSpPr>
        <p:spPr>
          <a:xfrm>
            <a:off x="6711337" y="2288800"/>
            <a:ext cx="5058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For the options bar, I placed a theme selector on top, where the player can select from different card styles. There </a:t>
            </a:r>
            <a:r>
              <a:rPr lang="en-GB" dirty="0"/>
              <a:t>is a </a:t>
            </a:r>
            <a:r>
              <a:rPr lang="en-GB" dirty="0">
                <a:effectLst/>
              </a:rPr>
              <a:t>rule picker, where the player can turn on/off the different rules.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875-3153-5E9E-66D9-C03F4E447B04}"/>
              </a:ext>
            </a:extLst>
          </p:cNvPr>
          <p:cNvSpPr txBox="1"/>
          <p:nvPr/>
        </p:nvSpPr>
        <p:spPr>
          <a:xfrm>
            <a:off x="757833" y="2357811"/>
            <a:ext cx="50582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designing the header, I wanted to make something simple and informative, there is a title, a butto</a:t>
            </a:r>
            <a:r>
              <a:rPr lang="en-GB" dirty="0"/>
              <a:t>n for the information screen and a shuffle button.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2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6522-08E1-95F1-552E-7FF72ED2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9EE750-5963-F865-802F-AC60DA7C06F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(3)</a:t>
            </a:r>
          </a:p>
          <a:p>
            <a:pPr algn="ctr"/>
            <a:r>
              <a:rPr lang="en-GB" sz="3200" b="1" dirty="0"/>
              <a:t>The right 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31F5-7466-53B6-AA77-B5E6D7C67027}"/>
              </a:ext>
            </a:extLst>
          </p:cNvPr>
          <p:cNvSpPr txBox="1"/>
          <p:nvPr/>
        </p:nvSpPr>
        <p:spPr>
          <a:xfrm>
            <a:off x="2845671" y="2012755"/>
            <a:ext cx="87876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Map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3CB07-639A-BC28-B236-8E1A16176497}"/>
              </a:ext>
            </a:extLst>
          </p:cNvPr>
          <p:cNvSpPr txBox="1"/>
          <p:nvPr/>
        </p:nvSpPr>
        <p:spPr>
          <a:xfrm>
            <a:off x="928434" y="2474420"/>
            <a:ext cx="471323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This was the hardest part of the whole project. I had to make a grid from hexagons. It was especially hard placing the different rows on top of each other</a:t>
            </a:r>
            <a:r>
              <a:rPr lang="en-GB" dirty="0"/>
              <a:t>. I manipulated the margin of each tile to place it in the correct directions. A tile consists of a div with the card’s image as a background, then there’s a circle on top of that. It contains the possibility number distributed to that resource. Under the number, dots that indicate the possibility of that number.</a:t>
            </a:r>
            <a:endParaRPr lang="en-GB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35C68-878C-3F13-FFE1-0B5C9A5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755"/>
            <a:ext cx="5819955" cy="44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2730-71CD-567A-E400-CBC54A40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C424279-7D72-9D79-DEBC-4AEA9B1569B1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Modals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1702-9C0A-7C3F-D3A0-68913ACD1E70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E91F5-86B3-A3B4-68F1-8018E4A12F70}"/>
              </a:ext>
            </a:extLst>
          </p:cNvPr>
          <p:cNvSpPr txBox="1"/>
          <p:nvPr/>
        </p:nvSpPr>
        <p:spPr>
          <a:xfrm>
            <a:off x="690295" y="1745947"/>
            <a:ext cx="64058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79DF5-A69C-A716-A293-054E3F73FDAD}"/>
              </a:ext>
            </a:extLst>
          </p:cNvPr>
          <p:cNvSpPr txBox="1"/>
          <p:nvPr/>
        </p:nvSpPr>
        <p:spPr>
          <a:xfrm>
            <a:off x="1049084" y="2748225"/>
            <a:ext cx="231505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Error modals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D3C1-E759-3200-CCA5-BF58A8F39C9E}"/>
              </a:ext>
            </a:extLst>
          </p:cNvPr>
          <p:cNvSpPr txBox="1"/>
          <p:nvPr/>
        </p:nvSpPr>
        <p:spPr>
          <a:xfrm>
            <a:off x="680784" y="3200647"/>
            <a:ext cx="331971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generating the board, the algorithm can generate a bad board, where one or more of the rules cannot be fulfilled.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F93F-D5DC-465E-42B9-71B76833D86F}"/>
              </a:ext>
            </a:extLst>
          </p:cNvPr>
          <p:cNvSpPr txBox="1"/>
          <p:nvPr/>
        </p:nvSpPr>
        <p:spPr>
          <a:xfrm>
            <a:off x="1049084" y="4958310"/>
            <a:ext cx="32031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Information modal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4DA7-45E9-763B-A379-4CFD220FCD68}"/>
              </a:ext>
            </a:extLst>
          </p:cNvPr>
          <p:cNvSpPr txBox="1"/>
          <p:nvPr/>
        </p:nvSpPr>
        <p:spPr>
          <a:xfrm>
            <a:off x="680784" y="5467661"/>
            <a:ext cx="72590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New players maybe have a hard time understanding the rules, so I created this window where players can read about the rules.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7DA5E-DB03-1888-820F-79D1863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1" y="1380602"/>
            <a:ext cx="3859930" cy="191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93834-1D0C-21C2-A6D9-1C04FF4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78" y="3563519"/>
            <a:ext cx="3382322" cy="311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42681-E686-9766-310D-53EC674E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32" y="2669277"/>
            <a:ext cx="3455187" cy="19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30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404</TotalTime>
  <Words>1148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Schoolbook</vt:lpstr>
      <vt:lpstr>Times New Roman</vt:lpstr>
      <vt:lpstr>Wingdings 2</vt:lpstr>
      <vt:lpstr>View</vt:lpstr>
      <vt:lpstr>Catan Map Generator Online Tool for Balanced 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Neumann Máté Soma</dc:creator>
  <cp:lastModifiedBy>Neumann Máté Soma</cp:lastModifiedBy>
  <cp:revision>217</cp:revision>
  <dcterms:created xsi:type="dcterms:W3CDTF">2025-04-15T10:38:12Z</dcterms:created>
  <dcterms:modified xsi:type="dcterms:W3CDTF">2025-05-20T10:03:52Z</dcterms:modified>
</cp:coreProperties>
</file>